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1"/>
  </p:notesMasterIdLst>
  <p:handoutMasterIdLst>
    <p:handoutMasterId r:id="rId82"/>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342" r:id="rId15"/>
    <p:sldId id="403" r:id="rId16"/>
    <p:sldId id="343" r:id="rId17"/>
    <p:sldId id="344" r:id="rId18"/>
    <p:sldId id="345" r:id="rId19"/>
    <p:sldId id="346" r:id="rId20"/>
    <p:sldId id="347" r:id="rId21"/>
    <p:sldId id="350" r:id="rId22"/>
    <p:sldId id="351" r:id="rId23"/>
    <p:sldId id="352" r:id="rId24"/>
    <p:sldId id="353" r:id="rId25"/>
    <p:sldId id="348" r:id="rId26"/>
    <p:sldId id="349" r:id="rId27"/>
    <p:sldId id="399" r:id="rId28"/>
    <p:sldId id="354" r:id="rId29"/>
    <p:sldId id="400" r:id="rId30"/>
    <p:sldId id="356" r:id="rId31"/>
    <p:sldId id="404" r:id="rId32"/>
    <p:sldId id="358" r:id="rId33"/>
    <p:sldId id="359" r:id="rId34"/>
    <p:sldId id="360" r:id="rId35"/>
    <p:sldId id="361" r:id="rId36"/>
    <p:sldId id="362" r:id="rId37"/>
    <p:sldId id="405" r:id="rId38"/>
    <p:sldId id="365" r:id="rId39"/>
    <p:sldId id="411" r:id="rId40"/>
    <p:sldId id="412" r:id="rId41"/>
    <p:sldId id="413" r:id="rId42"/>
    <p:sldId id="364" r:id="rId43"/>
    <p:sldId id="414" r:id="rId44"/>
    <p:sldId id="363" r:id="rId45"/>
    <p:sldId id="367" r:id="rId46"/>
    <p:sldId id="407" r:id="rId47"/>
    <p:sldId id="408" r:id="rId48"/>
    <p:sldId id="368" r:id="rId49"/>
    <p:sldId id="369" r:id="rId50"/>
    <p:sldId id="371" r:id="rId51"/>
    <p:sldId id="415" r:id="rId52"/>
    <p:sldId id="416" r:id="rId53"/>
    <p:sldId id="374" r:id="rId54"/>
    <p:sldId id="375" r:id="rId55"/>
    <p:sldId id="376" r:id="rId56"/>
    <p:sldId id="377" r:id="rId57"/>
    <p:sldId id="378" r:id="rId58"/>
    <p:sldId id="379" r:id="rId59"/>
    <p:sldId id="410" r:id="rId60"/>
    <p:sldId id="380" r:id="rId61"/>
    <p:sldId id="381" r:id="rId62"/>
    <p:sldId id="382" r:id="rId63"/>
    <p:sldId id="409" r:id="rId64"/>
    <p:sldId id="383" r:id="rId65"/>
    <p:sldId id="384" r:id="rId66"/>
    <p:sldId id="398"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417" r:id="rId80"/>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5" autoAdjust="0"/>
    <p:restoredTop sz="94635"/>
  </p:normalViewPr>
  <p:slideViewPr>
    <p:cSldViewPr snapToGrid="0">
      <p:cViewPr varScale="1">
        <p:scale>
          <a:sx n="122" d="100"/>
          <a:sy n="122" d="100"/>
        </p:scale>
        <p:origin x="444" y="60"/>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77</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79</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wmf"/></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name="Equation" r:id="rId3" imgW="6400800" imgH="1778000" progId="Equation.3">
                  <p:embed/>
                </p:oleObj>
              </mc:Choice>
              <mc:Fallback>
                <p:oleObj name="Equation" r:id="rId3" imgW="6400800" imgH="1778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13319</TotalTime>
  <Words>4594</Words>
  <Application>Microsoft Office PowerPoint</Application>
  <PresentationFormat>On-screen Show (4:3)</PresentationFormat>
  <Paragraphs>606</Paragraphs>
  <Slides>79</Slides>
  <Notes>63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0"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Ari Zaravelis</cp:lastModifiedBy>
  <cp:revision>252</cp:revision>
  <cp:lastPrinted>2013-09-10T17:57:57Z</cp:lastPrinted>
  <dcterms:created xsi:type="dcterms:W3CDTF">2011-01-13T23:43:38Z</dcterms:created>
  <dcterms:modified xsi:type="dcterms:W3CDTF">2021-05-10T23:58:13Z</dcterms:modified>
</cp:coreProperties>
</file>